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92" r:id="rId7"/>
    <p:sldId id="276" r:id="rId8"/>
    <p:sldId id="293" r:id="rId9"/>
    <p:sldId id="291" r:id="rId10"/>
    <p:sldId id="290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G마켓 산스 TTF Bold" panose="02000000000000000000" pitchFamily="2" charset="-127"/>
      <p:bold r:id="rId19"/>
    </p:embeddedFont>
    <p:embeddedFont>
      <p:font typeface="G마켓 산스 TTF Medium" panose="02000000000000000000" pitchFamily="2" charset="-127"/>
      <p:regular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7FD"/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270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8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74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841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23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496327" y="331923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280674" y="1890117"/>
            <a:ext cx="8347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/>
              </a:rPr>
              <a:t> image  Segmentation</a:t>
            </a: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1F380-8FEA-48DE-89FC-20568B009911}"/>
              </a:ext>
            </a:extLst>
          </p:cNvPr>
          <p:cNvSpPr txBox="1"/>
          <p:nvPr/>
        </p:nvSpPr>
        <p:spPr>
          <a:xfrm>
            <a:off x="5541040" y="281960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7B67E-7802-3056-A259-DB45FC9FEE91}"/>
              </a:ext>
            </a:extLst>
          </p:cNvPr>
          <p:cNvSpPr txBox="1"/>
          <p:nvPr/>
        </p:nvSpPr>
        <p:spPr>
          <a:xfrm>
            <a:off x="5541039" y="3573375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현재 모델링 상황</a:t>
            </a:r>
            <a:endParaRPr 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76257-77DB-73E7-DB45-5C4E604A46F9}"/>
              </a:ext>
            </a:extLst>
          </p:cNvPr>
          <p:cNvSpPr txBox="1"/>
          <p:nvPr/>
        </p:nvSpPr>
        <p:spPr>
          <a:xfrm>
            <a:off x="2060315" y="3613437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변경사항</a:t>
            </a:r>
            <a:endParaRPr 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09680" y="1334961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4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ㅣ변경사항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158889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변경사항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189097-FDB8-59FC-3EF7-38408806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34" y="1619101"/>
            <a:ext cx="4886820" cy="826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2DF423-2792-B534-C37A-A897688E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34" y="2849296"/>
            <a:ext cx="5506764" cy="234726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460E32C-EDFF-2D8B-DD96-DD51C867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651" y="1619100"/>
            <a:ext cx="3855631" cy="294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75162C-EA33-464B-AD51-8E2BA0BF66BD}"/>
              </a:ext>
            </a:extLst>
          </p:cNvPr>
          <p:cNvSpPr txBox="1"/>
          <p:nvPr/>
        </p:nvSpPr>
        <p:spPr>
          <a:xfrm>
            <a:off x="2610316" y="4872865"/>
            <a:ext cx="6724416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에러 수정을 거듭해도 새로운 에러가 발생하고 학습 또한 제대로 수행되지 않음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다른 모델 사용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8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93924" y="1352231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2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ㅣ모델링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285687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진행상황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88CCF-2B8C-12F7-7CDF-65941D0F4130}"/>
              </a:ext>
            </a:extLst>
          </p:cNvPr>
          <p:cNvSpPr txBox="1"/>
          <p:nvPr/>
        </p:nvSpPr>
        <p:spPr>
          <a:xfrm>
            <a:off x="7696386" y="2020907"/>
            <a:ext cx="4337404" cy="385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Roboflow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-&gt;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컴퓨터 비전기술을 이용해 다양한 애플리케이션을 만들 수 있도록 지원해주는 서비스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 컴퓨터 비전 모델이 있었지만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 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최신 모델인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yolov8 (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객체탐지모델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사용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라벨링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작업을 수행하여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셋을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Roboflow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제공하는 서비스를 이용하여 모델을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차적으로 학습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8A64CE-D1AB-49FF-7FBD-60BE3A98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65" y="7329932"/>
            <a:ext cx="5953950" cy="54716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02E8FA-FEE5-90D8-1A3A-DBB0294EE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3" y="2401795"/>
            <a:ext cx="3447359" cy="3794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071A65-9104-C8C9-F6DD-DCBE9807F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380" y="2422517"/>
            <a:ext cx="3982006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93924" y="1387579"/>
            <a:ext cx="11744076" cy="5304832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2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ㅣ모델링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285687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진행상황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88CCF-2B8C-12F7-7CDF-65941D0F4130}"/>
              </a:ext>
            </a:extLst>
          </p:cNvPr>
          <p:cNvSpPr txBox="1"/>
          <p:nvPr/>
        </p:nvSpPr>
        <p:spPr>
          <a:xfrm>
            <a:off x="1772448" y="4667820"/>
            <a:ext cx="9478877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차적으로 학습시킨 모델의 </a:t>
            </a:r>
            <a:r>
              <a:rPr lang="en-US" altLang="ko-KR" sz="1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활용하여 모델을 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local 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환경에 다운로드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모델의 성능을 확인하기 위해 학습시키기 않은 이미지를 학습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BEE54F-1CE0-E91A-FDBB-02FEF1445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79" y="2966910"/>
            <a:ext cx="4566522" cy="895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D769E8-3407-66D0-1615-A2F37081D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53" y="1521015"/>
            <a:ext cx="3907720" cy="39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1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98555" y="1295540"/>
            <a:ext cx="11839445" cy="5237289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2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ㅣ모델링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1194" y="762096"/>
            <a:ext cx="285687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진행상황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83CCD-FDA0-792A-D2CD-366615754876}"/>
              </a:ext>
            </a:extLst>
          </p:cNvPr>
          <p:cNvSpPr txBox="1"/>
          <p:nvPr/>
        </p:nvSpPr>
        <p:spPr>
          <a:xfrm>
            <a:off x="2411850" y="5389058"/>
            <a:ext cx="8290017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차적으로 학습시킨 모델의 </a:t>
            </a:r>
            <a:r>
              <a:rPr lang="ko-KR" altLang="en-US" sz="1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설정값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config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조정후 </a:t>
            </a:r>
            <a:r>
              <a:rPr lang="ko-KR" altLang="en-US" sz="1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재학습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후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1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test_data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예측결과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826E1-0864-B634-90F7-457750CF402A}"/>
              </a:ext>
            </a:extLst>
          </p:cNvPr>
          <p:cNvSpPr txBox="1"/>
          <p:nvPr/>
        </p:nvSpPr>
        <p:spPr>
          <a:xfrm>
            <a:off x="3948047" y="715930"/>
            <a:ext cx="6809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E5EBD3B-377A-6228-0CD4-3985D34D4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93" y="1596960"/>
            <a:ext cx="5024530" cy="37920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81EF42-3055-8E13-B0E1-E091A5E3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61" y="1613917"/>
            <a:ext cx="5099161" cy="37920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CB6B88-B74F-E3F8-0C14-80BC55821FA6}"/>
              </a:ext>
            </a:extLst>
          </p:cNvPr>
          <p:cNvSpPr txBox="1"/>
          <p:nvPr/>
        </p:nvSpPr>
        <p:spPr>
          <a:xfrm>
            <a:off x="2041791" y="4781989"/>
            <a:ext cx="3170290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정상이미지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test_data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FBB707-AF44-9546-EF46-1CAF1E8E628E}"/>
              </a:ext>
            </a:extLst>
          </p:cNvPr>
          <p:cNvSpPr txBox="1"/>
          <p:nvPr/>
        </p:nvSpPr>
        <p:spPr>
          <a:xfrm>
            <a:off x="6902573" y="4821474"/>
            <a:ext cx="4842934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 이미지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test_data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14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09680" y="1334961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342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ㅣ모델링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274947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진행상황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4027042" y="5550800"/>
            <a:ext cx="5421758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 모델의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F1- Score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confusion matrix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D71C1-79D0-E86A-6E2E-07A06C3E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88" y="1706418"/>
            <a:ext cx="5993302" cy="3973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6A6227-5D2F-D771-04C1-C7E2BCF7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998" y="1706417"/>
            <a:ext cx="4941669" cy="39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3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2996</TotalTime>
  <Words>198</Words>
  <Application>Microsoft Office PowerPoint</Application>
  <PresentationFormat>와이드스크린</PresentationFormat>
  <Paragraphs>104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9" baseType="lpstr">
      <vt:lpstr>맑은 고딕</vt:lpstr>
      <vt:lpstr>나눔스퀘어 ExtraBold</vt:lpstr>
      <vt:lpstr>G마켓 산스 TTF Bold</vt:lpstr>
      <vt:lpstr>Calibri Light</vt:lpstr>
      <vt:lpstr>G마켓 산스 TTF Medium</vt:lpstr>
      <vt:lpstr>Montserrat ExtraBold</vt:lpstr>
      <vt:lpstr>나눔스퀘어 Light</vt:lpstr>
      <vt:lpstr>Arial</vt:lpstr>
      <vt:lpstr>Calibri</vt:lpstr>
      <vt:lpstr>나눔스퀘어 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226</cp:revision>
  <dcterms:created xsi:type="dcterms:W3CDTF">2021-07-13T13:21:52Z</dcterms:created>
  <dcterms:modified xsi:type="dcterms:W3CDTF">2023-05-23T01:29:50Z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